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yesi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ming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I-V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-space-visual-fix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ordinate_asc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hree_models_cle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7B_Exact_Posterior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7C_Mean_Field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2_tau_u_overla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mparison_sd_ratios_ta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